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84" r:id="rId2"/>
    <p:sldId id="287" r:id="rId3"/>
    <p:sldId id="257" r:id="rId4"/>
    <p:sldId id="258" r:id="rId5"/>
    <p:sldId id="260" r:id="rId6"/>
    <p:sldId id="288" r:id="rId7"/>
    <p:sldId id="289" r:id="rId8"/>
    <p:sldId id="290" r:id="rId9"/>
    <p:sldId id="28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6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9B17B1-DC0A-451C-BF6F-62F655173BE5}" type="doc">
      <dgm:prSet loTypeId="urn:microsoft.com/office/officeart/2005/8/layout/vList2" loCatId="list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2F95063-AECE-45C7-9C8B-A30018F9F1DE}">
      <dgm:prSet/>
      <dgm:spPr/>
      <dgm:t>
        <a:bodyPr/>
        <a:lstStyle/>
        <a:p>
          <a:pPr algn="ctr"/>
          <a:r>
            <a:rPr lang="en-US" dirty="0"/>
            <a:t>Thank You</a:t>
          </a:r>
        </a:p>
      </dgm:t>
    </dgm:pt>
    <dgm:pt modelId="{6127AD88-002F-4F40-B034-E5968CD16284}" type="parTrans" cxnId="{F4F131A0-6FFF-4D23-B125-5BCB9B3D9441}">
      <dgm:prSet/>
      <dgm:spPr/>
      <dgm:t>
        <a:bodyPr/>
        <a:lstStyle/>
        <a:p>
          <a:endParaRPr lang="en-US"/>
        </a:p>
      </dgm:t>
    </dgm:pt>
    <dgm:pt modelId="{70413F2E-7B03-4E27-8D5E-FF30B2B2BFCF}" type="sibTrans" cxnId="{F4F131A0-6FFF-4D23-B125-5BCB9B3D9441}">
      <dgm:prSet/>
      <dgm:spPr/>
      <dgm:t>
        <a:bodyPr/>
        <a:lstStyle/>
        <a:p>
          <a:endParaRPr lang="en-US"/>
        </a:p>
      </dgm:t>
    </dgm:pt>
    <dgm:pt modelId="{BBDB3960-D68C-4BF6-8F47-28B99F920A47}" type="pres">
      <dgm:prSet presAssocID="{769B17B1-DC0A-451C-BF6F-62F655173BE5}" presName="linear" presStyleCnt="0">
        <dgm:presLayoutVars>
          <dgm:animLvl val="lvl"/>
          <dgm:resizeHandles val="exact"/>
        </dgm:presLayoutVars>
      </dgm:prSet>
      <dgm:spPr/>
    </dgm:pt>
    <dgm:pt modelId="{2D8EA0E8-80B0-4C4D-89AD-F80988259E76}" type="pres">
      <dgm:prSet presAssocID="{F2F95063-AECE-45C7-9C8B-A30018F9F1DE}" presName="parentText" presStyleLbl="node1" presStyleIdx="0" presStyleCnt="1" custLinFactNeighborX="-8812" custLinFactNeighborY="-6746">
        <dgm:presLayoutVars>
          <dgm:chMax val="0"/>
          <dgm:bulletEnabled val="1"/>
        </dgm:presLayoutVars>
      </dgm:prSet>
      <dgm:spPr/>
    </dgm:pt>
  </dgm:ptLst>
  <dgm:cxnLst>
    <dgm:cxn modelId="{7BB7AB9B-B36A-400E-BEDE-10BB7B9958EA}" type="presOf" srcId="{769B17B1-DC0A-451C-BF6F-62F655173BE5}" destId="{BBDB3960-D68C-4BF6-8F47-28B99F920A47}" srcOrd="0" destOrd="0" presId="urn:microsoft.com/office/officeart/2005/8/layout/vList2"/>
    <dgm:cxn modelId="{F4F131A0-6FFF-4D23-B125-5BCB9B3D9441}" srcId="{769B17B1-DC0A-451C-BF6F-62F655173BE5}" destId="{F2F95063-AECE-45C7-9C8B-A30018F9F1DE}" srcOrd="0" destOrd="0" parTransId="{6127AD88-002F-4F40-B034-E5968CD16284}" sibTransId="{70413F2E-7B03-4E27-8D5E-FF30B2B2BFCF}"/>
    <dgm:cxn modelId="{3C7E36B7-21E9-4846-8A1A-724A2C2CBE57}" type="presOf" srcId="{F2F95063-AECE-45C7-9C8B-A30018F9F1DE}" destId="{2D8EA0E8-80B0-4C4D-89AD-F80988259E76}" srcOrd="0" destOrd="0" presId="urn:microsoft.com/office/officeart/2005/8/layout/vList2"/>
    <dgm:cxn modelId="{5F94AF54-F409-4AEC-B9F6-02BA5001B0A9}" type="presParOf" srcId="{BBDB3960-D68C-4BF6-8F47-28B99F920A47}" destId="{2D8EA0E8-80B0-4C4D-89AD-F80988259E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EA0E8-80B0-4C4D-89AD-F80988259E76}">
      <dsp:nvSpPr>
        <dsp:cNvPr id="0" name=""/>
        <dsp:cNvSpPr/>
      </dsp:nvSpPr>
      <dsp:spPr>
        <a:xfrm>
          <a:off x="0" y="364763"/>
          <a:ext cx="4473430" cy="15590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Thank You</a:t>
          </a:r>
        </a:p>
      </dsp:txBody>
      <dsp:txXfrm>
        <a:off x="76105" y="440868"/>
        <a:ext cx="4321220" cy="1406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790D4-E2F0-4DB3-ACF1-4EB47FF1FAD4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969B2-76EC-4D4B-972F-1CBD48C5C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8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3/13/2020 2:03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1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3/13/2020 2:03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1235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4399-D8A1-472F-BE05-C1480F7A9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3620C-2624-42E9-A2E4-02059837C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22881-CF3F-43F7-B049-B28B92600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D38A3-FD67-46CD-8BCA-EFB5AC9E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FF6F6-5BFA-4C2A-BA3C-EB9593659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4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0E02-CF01-489E-A73E-A86892B5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951FD-64F1-465B-8A04-81F278B0D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BBAE0-D034-4B60-8ECC-C079AA0C7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AA08D-7614-471B-BF95-477E141F4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0CF6F-3616-42DB-B5A7-8384358D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21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3E8A5B-927E-46F8-8290-E925CA97D9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932BD-9227-42FC-945E-CA4C7355C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6204C-41EA-419E-B0B7-2C7BA536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AEEE1-4D08-40FD-939C-ED1DECC7E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A800D-8FA0-4A79-8F52-21AE45CF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74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Picture 6" descr="A desk with a laptop and other supplies.&#10;&#10;Description automatically generated">
            <a:extLst>
              <a:ext uri="{FF2B5EF4-FFF2-40B4-BE49-F238E27FC236}">
                <a16:creationId xmlns:a16="http://schemas.microsoft.com/office/drawing/2014/main" id="{DD9A61E3-ED40-41B8-A947-F354B6C0E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09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457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1AB4-F011-4F1F-AA00-441CC9BB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C07D1-37EF-4FE3-968C-D00ABCDCC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15F07-33F7-41F9-B8AA-B9ED3CC2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88637-D5E6-4838-9720-B824373CC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9DD0F-9787-4B6B-977D-973171716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0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FBFB-0B00-4D09-BF45-75E4764F6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C067F-B1D9-44A7-BA79-4E5C5B5D4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A462-C21A-4803-8D6D-7633D1E24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9BC59-5BFA-41D0-B6B8-01E2129DC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454E9-D6CE-4C27-AA4E-9940FE676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3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98DC-590C-4DF9-95A7-3B2CCF648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19402-5E63-4350-A265-E83815040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8BDF0-6CB5-4367-9E94-9E701A1F5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925DD-31B6-4E4D-BFF8-46A9E9AD2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FBB1F-3401-4413-9405-ED653E78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6112C-5C1F-4722-B3B4-5359D78A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84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14D31-C5BE-449D-A1E8-D5FA6BE3B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AFF5C-2FCA-4EBE-856E-BCB96F1B6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C245C-6B30-48FC-9053-96F3B4611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B65C0-8FCA-49BE-81F5-ED99FD82C5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F0D95E-BDAD-4137-94E9-BBF3E1ABCE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5BFAA2-8783-4EBF-B55C-0EE69F7A3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B7F451-0A50-4C55-92E2-535E79FA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1E396A-E277-43C2-AC6D-69E1B43F5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07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3F67-8075-4F62-9D65-54280EB8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D235D-D7C3-4CA8-8135-F4F86B54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B76BDD-1F8A-451B-B9C9-56D76B48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5FC02A-D267-46D9-870F-D51313FE7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CD7FA8-25D7-4C01-925A-676E30ED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0E3F61-067F-42FD-BCC4-D12CF7FD3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A4CA1-6C65-43F0-9C7C-EF91308CC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78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845F-FFFE-4535-838E-51BB0D034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2E4D7-5F35-4432-B7AE-239EEAE75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44E08-64EB-4BE6-8507-1E7D5400C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8056D-0B8F-47C6-8D10-C7D5CDC3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B0DCC-6698-49B1-AAA1-BBC45529B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684B5-770E-47AA-B49D-72B212F0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3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C2EF-4F92-4873-AEC4-06EABB1F7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918C7D-9071-4F1F-ADBC-458DE9E12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E2135-FE76-4456-9ADA-96ACD55E8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E705B-43E9-4ADF-90C3-1E8A63395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20D1D-80AD-452F-B54A-07F62F36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1A11A-CB9A-4FD1-8B6F-4707EF33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4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D979F3-990C-4DA7-B2A0-72E842B9B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669D0-3EA2-474F-919F-92F3EA4F1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70205-7674-41A7-B27A-3C21A5734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B81E2-63DF-429A-9092-4E4861A69B3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F3C2E-BD99-404C-BDD4-D678B0FFF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12B3-2C55-426D-AC19-F80C3D638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DCFCE-DE3F-4CEB-AEE6-4CDCC3F1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4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5A7097-F128-44C8-9EE0-1A9AAF0A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508474"/>
            <a:ext cx="4576520" cy="1920526"/>
          </a:xfrm>
        </p:spPr>
        <p:txBody>
          <a:bodyPr/>
          <a:lstStyle/>
          <a:p>
            <a:r>
              <a:rPr lang="en-US" dirty="0"/>
              <a:t>Azure </a:t>
            </a:r>
            <a:br>
              <a:rPr lang="en-US" dirty="0"/>
            </a:br>
            <a:r>
              <a:rPr lang="en-US" dirty="0"/>
              <a:t>Automated ML</a:t>
            </a:r>
            <a:br>
              <a:rPr lang="en-US" dirty="0"/>
            </a:br>
            <a:r>
              <a:rPr lang="en-US" dirty="0"/>
              <a:t>Demo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08FDB79-7F7E-42DC-8ED1-A927DF6363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3" y="4529889"/>
            <a:ext cx="4164583" cy="914096"/>
          </a:xfrm>
        </p:spPr>
        <p:txBody>
          <a:bodyPr/>
          <a:lstStyle/>
          <a:p>
            <a:r>
              <a:rPr lang="en-US"/>
              <a:t>Sridhar </a:t>
            </a:r>
            <a:r>
              <a:rPr lang="en-US" dirty="0"/>
              <a:t>Kothalanka (CSA)</a:t>
            </a:r>
          </a:p>
          <a:p>
            <a:endParaRPr lang="en-US" dirty="0"/>
          </a:p>
          <a:p>
            <a:r>
              <a:rPr lang="en-US" dirty="0"/>
              <a:t>Mar 2020</a:t>
            </a:r>
          </a:p>
        </p:txBody>
      </p:sp>
    </p:spTree>
    <p:extLst>
      <p:ext uri="{BB962C8B-B14F-4D97-AF65-F5344CB8AC3E}">
        <p14:creationId xmlns:p14="http://schemas.microsoft.com/office/powerpoint/2010/main" val="366949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40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D51A4-A1B3-458B-8797-EC0DD570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73" y="643467"/>
            <a:ext cx="10447549" cy="3280212"/>
          </a:xfrm>
          <a:prstGeom prst="rect">
            <a:avLst/>
          </a:prstGeom>
        </p:spPr>
      </p:pic>
      <p:sp>
        <p:nvSpPr>
          <p:cNvPr id="70" name="Rectangle 42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21AE2-7BB8-4643-B586-AE91E819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5861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3B9EC-D8FA-467B-B166-414182E0AF5D}"/>
              </a:ext>
            </a:extLst>
          </p:cNvPr>
          <p:cNvSpPr txBox="1"/>
          <p:nvPr/>
        </p:nvSpPr>
        <p:spPr>
          <a:xfrm>
            <a:off x="5074920" y="4535423"/>
            <a:ext cx="4930626" cy="1586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What is Azure Automated ML?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Azure Automated Machine Learning (</a:t>
            </a:r>
            <a:r>
              <a:rPr lang="en-US" sz="1600" dirty="0" err="1">
                <a:solidFill>
                  <a:schemeClr val="bg1"/>
                </a:solidFill>
              </a:rPr>
              <a:t>AutoML</a:t>
            </a:r>
            <a:r>
              <a:rPr lang="en-US" sz="1600" dirty="0">
                <a:solidFill>
                  <a:schemeClr val="bg1"/>
                </a:solidFill>
              </a:rPr>
              <a:t>) focuses on making the entire process of machine learning easy, with the goal of bringing efficiency to data scientists as well as enabling non-data scientists to build models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349C618F-EB52-4123-A158-E6E4746FF6D2}"/>
              </a:ext>
            </a:extLst>
          </p:cNvPr>
          <p:cNvSpPr/>
          <p:nvPr/>
        </p:nvSpPr>
        <p:spPr>
          <a:xfrm>
            <a:off x="709864" y="806117"/>
            <a:ext cx="132348" cy="132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3AC30C8-7DEE-4057-A055-6498DBAC2E80}"/>
              </a:ext>
            </a:extLst>
          </p:cNvPr>
          <p:cNvSpPr/>
          <p:nvPr/>
        </p:nvSpPr>
        <p:spPr>
          <a:xfrm>
            <a:off x="3707732" y="806117"/>
            <a:ext cx="132348" cy="132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0019ED5-72CF-4308-9C9A-8B105A12EC00}"/>
              </a:ext>
            </a:extLst>
          </p:cNvPr>
          <p:cNvSpPr/>
          <p:nvPr/>
        </p:nvSpPr>
        <p:spPr>
          <a:xfrm>
            <a:off x="6823911" y="806117"/>
            <a:ext cx="132348" cy="132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4C3F8D4-ACF1-4D8F-BBA8-89F01B37D825}"/>
              </a:ext>
            </a:extLst>
          </p:cNvPr>
          <p:cNvSpPr/>
          <p:nvPr/>
        </p:nvSpPr>
        <p:spPr>
          <a:xfrm>
            <a:off x="9786867" y="806117"/>
            <a:ext cx="132348" cy="132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1938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69672-3FD1-4F1E-BC2D-8211F140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Create an ADLS-Gen2 resource and initialize it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4A7D21-E874-41C1-933F-E651205ED59C}"/>
              </a:ext>
            </a:extLst>
          </p:cNvPr>
          <p:cNvGrpSpPr/>
          <p:nvPr/>
        </p:nvGrpSpPr>
        <p:grpSpPr>
          <a:xfrm>
            <a:off x="1161395" y="2022474"/>
            <a:ext cx="9869211" cy="4154489"/>
            <a:chOff x="838200" y="1658175"/>
            <a:chExt cx="11240335" cy="47316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2302DA-C1CB-4AA0-BB82-002715EF6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811312"/>
              <a:ext cx="7143654" cy="410225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AA4FFE-6163-44BF-8949-11926F46E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9460" y="1811312"/>
              <a:ext cx="3969074" cy="8239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AF4BEB-C699-45C1-AEDE-50E4C0B1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9461" y="2873074"/>
              <a:ext cx="3969074" cy="106185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548602-2D12-4785-8716-4DF1963A3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9460" y="4108852"/>
              <a:ext cx="3969074" cy="2280993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A2A221-B3AA-4FFC-9268-FE72BB49D9BA}"/>
                </a:ext>
              </a:extLst>
            </p:cNvPr>
            <p:cNvSpPr/>
            <p:nvPr/>
          </p:nvSpPr>
          <p:spPr>
            <a:xfrm>
              <a:off x="838200" y="1678963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55E355D-FE1D-4A6A-8CDF-5D67894279B8}"/>
                </a:ext>
              </a:extLst>
            </p:cNvPr>
            <p:cNvSpPr/>
            <p:nvPr/>
          </p:nvSpPr>
          <p:spPr>
            <a:xfrm>
              <a:off x="8109459" y="1658175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B4B0861-54AC-4A5B-B131-0C5BE98DE302}"/>
                </a:ext>
              </a:extLst>
            </p:cNvPr>
            <p:cNvSpPr/>
            <p:nvPr/>
          </p:nvSpPr>
          <p:spPr>
            <a:xfrm>
              <a:off x="8109459" y="2740726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D3ECB8E-29B6-4182-B657-DFA1EA5CC1A6}"/>
                </a:ext>
              </a:extLst>
            </p:cNvPr>
            <p:cNvSpPr/>
            <p:nvPr/>
          </p:nvSpPr>
          <p:spPr>
            <a:xfrm>
              <a:off x="8109459" y="3976504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900">
                  <a:solidFill>
                    <a:srgbClr val="FF0000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7867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94CD7-DA86-4636-88F5-35CC2C01E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Create a Machine Learning workspace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9448B8-F21B-485C-AC17-DD9AF426C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748" y="1063524"/>
            <a:ext cx="3425609" cy="264628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0FE2F16-5C78-4730-B415-B5FAAE2296BA}"/>
              </a:ext>
            </a:extLst>
          </p:cNvPr>
          <p:cNvSpPr/>
          <p:nvPr/>
        </p:nvSpPr>
        <p:spPr>
          <a:xfrm>
            <a:off x="8295584" y="539191"/>
            <a:ext cx="132348" cy="132348"/>
          </a:xfrm>
          <a:prstGeom prst="ellipse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DB54C0-A15E-4210-BD20-73A394DE9FA2}"/>
              </a:ext>
            </a:extLst>
          </p:cNvPr>
          <p:cNvGrpSpPr/>
          <p:nvPr/>
        </p:nvGrpSpPr>
        <p:grpSpPr>
          <a:xfrm>
            <a:off x="378068" y="539191"/>
            <a:ext cx="3423916" cy="3379676"/>
            <a:chOff x="378068" y="539191"/>
            <a:chExt cx="3423916" cy="33796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4E8D05-DEC0-4A3D-A391-B008542C5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068" y="854463"/>
              <a:ext cx="3423916" cy="3064404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80C1913-CF73-4E8F-8705-CBA6046A09CC}"/>
                </a:ext>
              </a:extLst>
            </p:cNvPr>
            <p:cNvSpPr/>
            <p:nvPr/>
          </p:nvSpPr>
          <p:spPr>
            <a:xfrm>
              <a:off x="378068" y="539191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013C579-AA3E-4493-BEED-717FC012A86E}"/>
                </a:ext>
              </a:extLst>
            </p:cNvPr>
            <p:cNvSpPr/>
            <p:nvPr/>
          </p:nvSpPr>
          <p:spPr>
            <a:xfrm>
              <a:off x="1227222" y="3738998"/>
              <a:ext cx="451183" cy="1038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42384A-30F8-4924-ADD8-42A3CE4E522A}"/>
              </a:ext>
            </a:extLst>
          </p:cNvPr>
          <p:cNvGrpSpPr/>
          <p:nvPr/>
        </p:nvGrpSpPr>
        <p:grpSpPr>
          <a:xfrm>
            <a:off x="4208152" y="539191"/>
            <a:ext cx="3610901" cy="2870313"/>
            <a:chOff x="4208152" y="539191"/>
            <a:chExt cx="3610901" cy="28703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3AED67-6EF2-4A93-881E-D28E6A06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5729" y="1203594"/>
              <a:ext cx="3433324" cy="220591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D346773-B5A9-4909-869B-DDAC63969F12}"/>
                </a:ext>
              </a:extLst>
            </p:cNvPr>
            <p:cNvSpPr/>
            <p:nvPr/>
          </p:nvSpPr>
          <p:spPr>
            <a:xfrm>
              <a:off x="4208152" y="539191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1F090DC-6745-400A-8EA3-C03CBEF19561}"/>
                </a:ext>
              </a:extLst>
            </p:cNvPr>
            <p:cNvSpPr/>
            <p:nvPr/>
          </p:nvSpPr>
          <p:spPr>
            <a:xfrm>
              <a:off x="5895476" y="2312936"/>
              <a:ext cx="294772" cy="10541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381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0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0CA94-C86E-4907-B3FC-E29C65238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 Dataset</a:t>
            </a:r>
          </a:p>
        </p:txBody>
      </p:sp>
      <p:cxnSp>
        <p:nvCxnSpPr>
          <p:cNvPr id="48" name="Straight Connector 22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D812E0-D797-4929-B8A8-26BA72B8112A}"/>
              </a:ext>
            </a:extLst>
          </p:cNvPr>
          <p:cNvGrpSpPr/>
          <p:nvPr/>
        </p:nvGrpSpPr>
        <p:grpSpPr>
          <a:xfrm>
            <a:off x="311272" y="199881"/>
            <a:ext cx="3801122" cy="2010552"/>
            <a:chOff x="311272" y="199881"/>
            <a:chExt cx="3801122" cy="20105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93ED87-ACDD-4519-BF9B-0E36C71C3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512" b="20691"/>
            <a:stretch/>
          </p:blipFill>
          <p:spPr>
            <a:xfrm>
              <a:off x="314410" y="199881"/>
              <a:ext cx="3797984" cy="2010552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A2E9843-6767-4794-8265-D08843A5C71D}"/>
                </a:ext>
              </a:extLst>
            </p:cNvPr>
            <p:cNvSpPr/>
            <p:nvPr/>
          </p:nvSpPr>
          <p:spPr>
            <a:xfrm>
              <a:off x="311272" y="199881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15FDE39-F816-47A1-BF58-2243D586C32A}"/>
                </a:ext>
              </a:extLst>
            </p:cNvPr>
            <p:cNvSpPr/>
            <p:nvPr/>
          </p:nvSpPr>
          <p:spPr>
            <a:xfrm>
              <a:off x="854243" y="408510"/>
              <a:ext cx="565483" cy="12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862CE9-C000-41C9-86D0-347DA1E5F485}"/>
                </a:ext>
              </a:extLst>
            </p:cNvPr>
            <p:cNvSpPr/>
            <p:nvPr/>
          </p:nvSpPr>
          <p:spPr>
            <a:xfrm>
              <a:off x="2695075" y="1106905"/>
              <a:ext cx="565483" cy="982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FF7F9F7-FEFE-4F20-8DF5-A1F7E4F093E1}"/>
                </a:ext>
              </a:extLst>
            </p:cNvPr>
            <p:cNvSpPr/>
            <p:nvPr/>
          </p:nvSpPr>
          <p:spPr>
            <a:xfrm>
              <a:off x="2695075" y="1296976"/>
              <a:ext cx="565483" cy="982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3007F7-3B2E-406C-ADC0-82B7CF9A6B37}"/>
                </a:ext>
              </a:extLst>
            </p:cNvPr>
            <p:cNvSpPr/>
            <p:nvPr/>
          </p:nvSpPr>
          <p:spPr>
            <a:xfrm>
              <a:off x="2695074" y="1660015"/>
              <a:ext cx="1353552" cy="982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82BB66C-8755-4DA4-948B-3C11748FB5EF}"/>
                </a:ext>
              </a:extLst>
            </p:cNvPr>
            <p:cNvSpPr/>
            <p:nvPr/>
          </p:nvSpPr>
          <p:spPr>
            <a:xfrm>
              <a:off x="2695075" y="1864116"/>
              <a:ext cx="1353551" cy="1058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19DD14A-BE89-4C64-A591-BCE459177410}"/>
                </a:ext>
              </a:extLst>
            </p:cNvPr>
            <p:cNvSpPr/>
            <p:nvPr/>
          </p:nvSpPr>
          <p:spPr>
            <a:xfrm>
              <a:off x="2695075" y="2033073"/>
              <a:ext cx="1353551" cy="1058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9C880E-DEE2-4DDD-9A07-38EE79E43DA8}"/>
              </a:ext>
            </a:extLst>
          </p:cNvPr>
          <p:cNvGrpSpPr/>
          <p:nvPr/>
        </p:nvGrpSpPr>
        <p:grpSpPr>
          <a:xfrm>
            <a:off x="317634" y="2422097"/>
            <a:ext cx="3794760" cy="2013804"/>
            <a:chOff x="317634" y="2422097"/>
            <a:chExt cx="3794760" cy="201380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47A975-E5D6-4409-923E-75B0F2198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78" r="1" b="6430"/>
            <a:stretch/>
          </p:blipFill>
          <p:spPr>
            <a:xfrm>
              <a:off x="317634" y="2422097"/>
              <a:ext cx="3794760" cy="2013804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26715AC-97F7-4B34-9F72-AC937DBE132B}"/>
                </a:ext>
              </a:extLst>
            </p:cNvPr>
            <p:cNvSpPr/>
            <p:nvPr/>
          </p:nvSpPr>
          <p:spPr>
            <a:xfrm>
              <a:off x="317634" y="2422097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59E267B-8C20-4E3D-AADC-34BE7A479A3C}"/>
                </a:ext>
              </a:extLst>
            </p:cNvPr>
            <p:cNvSpPr/>
            <p:nvPr/>
          </p:nvSpPr>
          <p:spPr>
            <a:xfrm>
              <a:off x="651712" y="3256794"/>
              <a:ext cx="565483" cy="982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5C35E7-F473-46F2-800D-6BEE99512ED5}"/>
              </a:ext>
            </a:extLst>
          </p:cNvPr>
          <p:cNvGrpSpPr/>
          <p:nvPr/>
        </p:nvGrpSpPr>
        <p:grpSpPr>
          <a:xfrm>
            <a:off x="317634" y="4525716"/>
            <a:ext cx="3794760" cy="2010551"/>
            <a:chOff x="317634" y="4525716"/>
            <a:chExt cx="3794760" cy="201055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55407FA-5315-42E0-A657-BA99D9D29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454" r="1" b="1"/>
            <a:stretch/>
          </p:blipFill>
          <p:spPr>
            <a:xfrm>
              <a:off x="317634" y="4525716"/>
              <a:ext cx="3794760" cy="2010551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DDD43CE-F55A-4F2C-81C5-8DBDC8399198}"/>
                </a:ext>
              </a:extLst>
            </p:cNvPr>
            <p:cNvSpPr/>
            <p:nvPr/>
          </p:nvSpPr>
          <p:spPr>
            <a:xfrm>
              <a:off x="319237" y="4525716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7FFB303-4F36-49F3-B964-50939FD70251}"/>
                </a:ext>
              </a:extLst>
            </p:cNvPr>
            <p:cNvSpPr/>
            <p:nvPr/>
          </p:nvSpPr>
          <p:spPr>
            <a:xfrm>
              <a:off x="697832" y="5390147"/>
              <a:ext cx="721894" cy="1383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0EBA3D-FF40-4317-9BB1-39839A15477C}"/>
              </a:ext>
            </a:extLst>
          </p:cNvPr>
          <p:cNvGrpSpPr/>
          <p:nvPr/>
        </p:nvGrpSpPr>
        <p:grpSpPr>
          <a:xfrm>
            <a:off x="4202549" y="199881"/>
            <a:ext cx="3793472" cy="4233175"/>
            <a:chOff x="4202549" y="199881"/>
            <a:chExt cx="3793472" cy="423317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4194232-E50F-41FD-BB4C-475F0E0F6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1656" b="4"/>
            <a:stretch/>
          </p:blipFill>
          <p:spPr>
            <a:xfrm>
              <a:off x="4202549" y="199882"/>
              <a:ext cx="3793472" cy="4233174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1B8E52A-127D-4DE6-B1AA-D7A4CE173C3B}"/>
                </a:ext>
              </a:extLst>
            </p:cNvPr>
            <p:cNvSpPr/>
            <p:nvPr/>
          </p:nvSpPr>
          <p:spPr>
            <a:xfrm>
              <a:off x="4202549" y="199881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597C3B-833E-42D8-A2E6-6ED10953EEAC}"/>
                </a:ext>
              </a:extLst>
            </p:cNvPr>
            <p:cNvSpPr/>
            <p:nvPr/>
          </p:nvSpPr>
          <p:spPr>
            <a:xfrm>
              <a:off x="4683840" y="4235117"/>
              <a:ext cx="369424" cy="1428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2F18FF-FF85-4B9D-AA3A-7CE0B89CA98D}"/>
              </a:ext>
            </a:extLst>
          </p:cNvPr>
          <p:cNvGrpSpPr/>
          <p:nvPr/>
        </p:nvGrpSpPr>
        <p:grpSpPr>
          <a:xfrm>
            <a:off x="8083158" y="199881"/>
            <a:ext cx="3797570" cy="2010551"/>
            <a:chOff x="8083158" y="199881"/>
            <a:chExt cx="3797570" cy="201055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FF255B9-5790-4179-AB07-CE4F6618E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493" r="1" b="33034"/>
            <a:stretch/>
          </p:blipFill>
          <p:spPr>
            <a:xfrm>
              <a:off x="8083158" y="199881"/>
              <a:ext cx="3797570" cy="2010551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904402D-F565-46A5-878B-EB5A5B02B665}"/>
                </a:ext>
              </a:extLst>
            </p:cNvPr>
            <p:cNvSpPr/>
            <p:nvPr/>
          </p:nvSpPr>
          <p:spPr>
            <a:xfrm>
              <a:off x="8086176" y="199881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6C0E3C7-6CD6-42D6-A001-D969A6CAE98A}"/>
                </a:ext>
              </a:extLst>
            </p:cNvPr>
            <p:cNvSpPr/>
            <p:nvPr/>
          </p:nvSpPr>
          <p:spPr>
            <a:xfrm>
              <a:off x="8163426" y="477148"/>
              <a:ext cx="1888958" cy="13234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B41F6C-77DD-41B6-A6CD-9BB4CCED89B7}"/>
              </a:ext>
            </a:extLst>
          </p:cNvPr>
          <p:cNvGrpSpPr/>
          <p:nvPr/>
        </p:nvGrpSpPr>
        <p:grpSpPr>
          <a:xfrm>
            <a:off x="8083158" y="2355923"/>
            <a:ext cx="3797983" cy="2022057"/>
            <a:chOff x="8083158" y="2355923"/>
            <a:chExt cx="3797983" cy="202205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2DCF6FC-84D8-4DBF-81EC-B894659B5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4476" b="8874"/>
            <a:stretch/>
          </p:blipFill>
          <p:spPr>
            <a:xfrm>
              <a:off x="8083158" y="2377033"/>
              <a:ext cx="3797983" cy="2000947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E419F1A-F901-4EF7-A017-19EC76DD7414}"/>
                </a:ext>
              </a:extLst>
            </p:cNvPr>
            <p:cNvSpPr/>
            <p:nvPr/>
          </p:nvSpPr>
          <p:spPr>
            <a:xfrm>
              <a:off x="8086176" y="2355923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D204C7D-3582-42BC-B844-4CDBE66B3CF2}"/>
                </a:ext>
              </a:extLst>
            </p:cNvPr>
            <p:cNvSpPr/>
            <p:nvPr/>
          </p:nvSpPr>
          <p:spPr>
            <a:xfrm>
              <a:off x="10631906" y="2388001"/>
              <a:ext cx="737935" cy="13234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5398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3D0A-57E7-4DCF-BB46-143BD39F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004732"/>
            <a:ext cx="6465287" cy="1324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Create an Auto ML run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E2D1B8-0887-4D2B-8C42-999040132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085277-BAF7-40CC-A608-B030CA96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009F90-86BF-44AE-B0EB-D68140E0E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254369-4B26-4D6A-A4CD-BE3438297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D3FFD7A-B782-48F4-89D8-81C2D4B69330}"/>
              </a:ext>
            </a:extLst>
          </p:cNvPr>
          <p:cNvGrpSpPr/>
          <p:nvPr/>
        </p:nvGrpSpPr>
        <p:grpSpPr>
          <a:xfrm>
            <a:off x="639366" y="1247332"/>
            <a:ext cx="3483526" cy="1402119"/>
            <a:chOff x="639366" y="1247332"/>
            <a:chExt cx="3483526" cy="14021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A346A7-9CF3-47A1-A9A2-97EACE018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366" y="1247332"/>
              <a:ext cx="3483526" cy="140211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E8AAE7-44E9-4D8D-9685-05AA416C5E5B}"/>
                </a:ext>
              </a:extLst>
            </p:cNvPr>
            <p:cNvSpPr/>
            <p:nvPr/>
          </p:nvSpPr>
          <p:spPr>
            <a:xfrm>
              <a:off x="1197143" y="1792142"/>
              <a:ext cx="565483" cy="12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6F0FC9F-5155-4A19-ABF1-C7943D910B31}"/>
              </a:ext>
            </a:extLst>
          </p:cNvPr>
          <p:cNvGrpSpPr/>
          <p:nvPr/>
        </p:nvGrpSpPr>
        <p:grpSpPr>
          <a:xfrm>
            <a:off x="639366" y="3963117"/>
            <a:ext cx="3483526" cy="1698218"/>
            <a:chOff x="639366" y="3963117"/>
            <a:chExt cx="3483526" cy="16982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BFEEB1-D05C-44EC-9198-46B788DCF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366" y="3963117"/>
              <a:ext cx="3483526" cy="169821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E3DF7F-B56D-409B-9587-0DAF8A820048}"/>
                </a:ext>
              </a:extLst>
            </p:cNvPr>
            <p:cNvSpPr/>
            <p:nvPr/>
          </p:nvSpPr>
          <p:spPr>
            <a:xfrm>
              <a:off x="2004898" y="5022115"/>
              <a:ext cx="514075" cy="1044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08B050-F135-46A6-B0C4-A72C00D7B3DD}"/>
                </a:ext>
              </a:extLst>
            </p:cNvPr>
            <p:cNvSpPr/>
            <p:nvPr/>
          </p:nvSpPr>
          <p:spPr>
            <a:xfrm>
              <a:off x="2004897" y="5231647"/>
              <a:ext cx="514075" cy="1044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F8CA33-2C4B-4303-B88C-2767D8C2E169}"/>
                </a:ext>
              </a:extLst>
            </p:cNvPr>
            <p:cNvSpPr/>
            <p:nvPr/>
          </p:nvSpPr>
          <p:spPr>
            <a:xfrm>
              <a:off x="2004896" y="5445488"/>
              <a:ext cx="514075" cy="1044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333323-24D0-42E9-B52A-F074ACF65DA2}"/>
              </a:ext>
            </a:extLst>
          </p:cNvPr>
          <p:cNvGrpSpPr/>
          <p:nvPr/>
        </p:nvGrpSpPr>
        <p:grpSpPr>
          <a:xfrm>
            <a:off x="5076368" y="963732"/>
            <a:ext cx="2787367" cy="1783152"/>
            <a:chOff x="5076368" y="963732"/>
            <a:chExt cx="2787367" cy="17831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19BC75-5CDD-44DE-A96A-DD0AD629C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8400" y="963732"/>
              <a:ext cx="2775335" cy="178315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EBF49AB-B580-470D-9B32-C4C5E20F6584}"/>
                </a:ext>
              </a:extLst>
            </p:cNvPr>
            <p:cNvSpPr/>
            <p:nvPr/>
          </p:nvSpPr>
          <p:spPr>
            <a:xfrm>
              <a:off x="5076368" y="1529033"/>
              <a:ext cx="565483" cy="12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7E8538-A0E9-4756-930E-9648F9229A0A}"/>
              </a:ext>
            </a:extLst>
          </p:cNvPr>
          <p:cNvGrpSpPr/>
          <p:nvPr/>
        </p:nvGrpSpPr>
        <p:grpSpPr>
          <a:xfrm>
            <a:off x="8794271" y="1052578"/>
            <a:ext cx="2804299" cy="1605460"/>
            <a:chOff x="8794271" y="1052578"/>
            <a:chExt cx="2804299" cy="16054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BA075E-7955-4A54-9343-471CCD404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94271" y="1052578"/>
              <a:ext cx="2804299" cy="160546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2A14EAF-3E95-42ED-8CC9-E5DF66F85804}"/>
                </a:ext>
              </a:extLst>
            </p:cNvPr>
            <p:cNvSpPr/>
            <p:nvPr/>
          </p:nvSpPr>
          <p:spPr>
            <a:xfrm>
              <a:off x="9630937" y="1529033"/>
              <a:ext cx="565483" cy="12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480CC491-82C3-4E49-8F1E-0849065A5303}"/>
              </a:ext>
            </a:extLst>
          </p:cNvPr>
          <p:cNvSpPr/>
          <p:nvPr/>
        </p:nvSpPr>
        <p:spPr>
          <a:xfrm>
            <a:off x="639366" y="1114984"/>
            <a:ext cx="132348" cy="132348"/>
          </a:xfrm>
          <a:prstGeom prst="ellipse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1747D0-AF84-40F1-9B00-A96AC737B16A}"/>
              </a:ext>
            </a:extLst>
          </p:cNvPr>
          <p:cNvSpPr/>
          <p:nvPr/>
        </p:nvSpPr>
        <p:spPr>
          <a:xfrm>
            <a:off x="639366" y="3830769"/>
            <a:ext cx="132348" cy="132348"/>
          </a:xfrm>
          <a:prstGeom prst="ellipse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837188-83B0-4D09-A5EB-0D01D304244B}"/>
              </a:ext>
            </a:extLst>
          </p:cNvPr>
          <p:cNvSpPr/>
          <p:nvPr/>
        </p:nvSpPr>
        <p:spPr>
          <a:xfrm>
            <a:off x="5076368" y="831384"/>
            <a:ext cx="132348" cy="132348"/>
          </a:xfrm>
          <a:prstGeom prst="ellipse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C2508A-A9E8-4867-A7FE-D109DE744AD0}"/>
              </a:ext>
            </a:extLst>
          </p:cNvPr>
          <p:cNvSpPr/>
          <p:nvPr/>
        </p:nvSpPr>
        <p:spPr>
          <a:xfrm>
            <a:off x="8794271" y="831384"/>
            <a:ext cx="132348" cy="132348"/>
          </a:xfrm>
          <a:prstGeom prst="ellipse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2297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04CD-D04F-41D1-BBCB-A5CEBCBB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Deploy the best model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12D62FF7-F684-4945-A8F9-527F75A0BE1A}"/>
              </a:ext>
            </a:extLst>
          </p:cNvPr>
          <p:cNvGrpSpPr/>
          <p:nvPr/>
        </p:nvGrpSpPr>
        <p:grpSpPr>
          <a:xfrm>
            <a:off x="252401" y="335671"/>
            <a:ext cx="2648371" cy="3312637"/>
            <a:chOff x="252401" y="335671"/>
            <a:chExt cx="2648371" cy="331263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F6ECCB-9DA2-4E28-B84A-690BE17984DD}"/>
                </a:ext>
              </a:extLst>
            </p:cNvPr>
            <p:cNvGrpSpPr/>
            <p:nvPr/>
          </p:nvGrpSpPr>
          <p:grpSpPr>
            <a:xfrm>
              <a:off x="252401" y="800598"/>
              <a:ext cx="2648371" cy="2847710"/>
              <a:chOff x="252401" y="800598"/>
              <a:chExt cx="2648371" cy="2847710"/>
            </a:xfrm>
          </p:grpSpPr>
          <p:pic>
            <p:nvPicPr>
              <p:cNvPr id="9" name="Picture 8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7D4F7DE4-FA9C-48BD-870E-8395C10BC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2401" y="800598"/>
                <a:ext cx="2648371" cy="2847710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7324C5-F757-488E-A353-EDEC3812AC88}"/>
                  </a:ext>
                </a:extLst>
              </p:cNvPr>
              <p:cNvSpPr/>
              <p:nvPr/>
            </p:nvSpPr>
            <p:spPr>
              <a:xfrm>
                <a:off x="378068" y="1943100"/>
                <a:ext cx="2431306" cy="15039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DFB10C-40D5-49CC-9D27-558177DD2F36}"/>
                </a:ext>
              </a:extLst>
            </p:cNvPr>
            <p:cNvSpPr/>
            <p:nvPr/>
          </p:nvSpPr>
          <p:spPr>
            <a:xfrm>
              <a:off x="256327" y="335671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EEDA3FC-1A83-4830-A047-090B250BE3AB}"/>
              </a:ext>
            </a:extLst>
          </p:cNvPr>
          <p:cNvGrpSpPr/>
          <p:nvPr/>
        </p:nvGrpSpPr>
        <p:grpSpPr>
          <a:xfrm>
            <a:off x="3357781" y="335671"/>
            <a:ext cx="2659472" cy="2872787"/>
            <a:chOff x="3357781" y="335671"/>
            <a:chExt cx="2659472" cy="28727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42F927-D3E8-4177-91F9-3498B373B4FE}"/>
                </a:ext>
              </a:extLst>
            </p:cNvPr>
            <p:cNvGrpSpPr/>
            <p:nvPr/>
          </p:nvGrpSpPr>
          <p:grpSpPr>
            <a:xfrm>
              <a:off x="3357781" y="1240449"/>
              <a:ext cx="2659472" cy="1968009"/>
              <a:chOff x="3357781" y="1240449"/>
              <a:chExt cx="2659472" cy="1968009"/>
            </a:xfrm>
          </p:grpSpPr>
          <p:pic>
            <p:nvPicPr>
              <p:cNvPr id="8" name="Picture 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D459A497-8414-4E5C-BE64-43B4C5E681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7781" y="1240449"/>
                <a:ext cx="2659472" cy="1968009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196692E-8C03-4CE7-B4B6-195E883EC8E9}"/>
                  </a:ext>
                </a:extLst>
              </p:cNvPr>
              <p:cNvSpPr/>
              <p:nvPr/>
            </p:nvSpPr>
            <p:spPr>
              <a:xfrm>
                <a:off x="3471111" y="2917657"/>
                <a:ext cx="565483" cy="12633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A7910D6-2CB5-4865-890A-41B8AFF23461}"/>
                </a:ext>
              </a:extLst>
            </p:cNvPr>
            <p:cNvSpPr/>
            <p:nvPr/>
          </p:nvSpPr>
          <p:spPr>
            <a:xfrm>
              <a:off x="3360558" y="335671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120D3D-843F-48F7-A794-B59587188994}"/>
              </a:ext>
            </a:extLst>
          </p:cNvPr>
          <p:cNvGrpSpPr/>
          <p:nvPr/>
        </p:nvGrpSpPr>
        <p:grpSpPr>
          <a:xfrm>
            <a:off x="6257705" y="335671"/>
            <a:ext cx="2648372" cy="2913286"/>
            <a:chOff x="6257705" y="335671"/>
            <a:chExt cx="2648372" cy="291328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DB553A4-791A-42D9-A73F-1277A104EC07}"/>
                </a:ext>
              </a:extLst>
            </p:cNvPr>
            <p:cNvGrpSpPr/>
            <p:nvPr/>
          </p:nvGrpSpPr>
          <p:grpSpPr>
            <a:xfrm>
              <a:off x="6257705" y="1203090"/>
              <a:ext cx="2648372" cy="2045867"/>
              <a:chOff x="6257705" y="1203090"/>
              <a:chExt cx="2648372" cy="2045867"/>
            </a:xfrm>
          </p:grpSpPr>
          <p:pic>
            <p:nvPicPr>
              <p:cNvPr id="7" name="Picture 6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A709EC9F-6109-4676-95BB-798439377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7705" y="1203090"/>
                <a:ext cx="2648372" cy="2045867"/>
              </a:xfrm>
              <a:prstGeom prst="rect">
                <a:avLst/>
              </a:prstGeom>
            </p:spPr>
          </p:pic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F89E81F-E50D-4E19-927A-3074B4E11407}"/>
                  </a:ext>
                </a:extLst>
              </p:cNvPr>
              <p:cNvSpPr/>
              <p:nvPr/>
            </p:nvSpPr>
            <p:spPr>
              <a:xfrm>
                <a:off x="6319953" y="2231352"/>
                <a:ext cx="2481147" cy="12082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AFFEC8D-3CEE-4A0B-9E03-15732AE58961}"/>
                </a:ext>
              </a:extLst>
            </p:cNvPr>
            <p:cNvSpPr/>
            <p:nvPr/>
          </p:nvSpPr>
          <p:spPr>
            <a:xfrm>
              <a:off x="6257705" y="335671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9310DB-DD00-4E1A-B247-2008194E7811}"/>
              </a:ext>
            </a:extLst>
          </p:cNvPr>
          <p:cNvGrpSpPr/>
          <p:nvPr/>
        </p:nvGrpSpPr>
        <p:grpSpPr>
          <a:xfrm>
            <a:off x="9288363" y="338767"/>
            <a:ext cx="2646677" cy="3571468"/>
            <a:chOff x="9288363" y="338767"/>
            <a:chExt cx="2646677" cy="357146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6745AE4-239D-4766-A309-4E03AF0C1B57}"/>
                </a:ext>
              </a:extLst>
            </p:cNvPr>
            <p:cNvGrpSpPr/>
            <p:nvPr/>
          </p:nvGrpSpPr>
          <p:grpSpPr>
            <a:xfrm>
              <a:off x="9288363" y="538672"/>
              <a:ext cx="2646677" cy="3371563"/>
              <a:chOff x="9288363" y="538672"/>
              <a:chExt cx="2646677" cy="337156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50762E7-36F5-4CD4-8B0E-C9D96CD4D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88363" y="538672"/>
                <a:ext cx="2646677" cy="3371563"/>
              </a:xfrm>
              <a:prstGeom prst="rect">
                <a:avLst/>
              </a:prstGeom>
            </p:spPr>
          </p:pic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80646FC-C2E4-4FA6-8E13-968C708D6943}"/>
                  </a:ext>
                </a:extLst>
              </p:cNvPr>
              <p:cNvSpPr/>
              <p:nvPr/>
            </p:nvSpPr>
            <p:spPr>
              <a:xfrm>
                <a:off x="9381630" y="3092116"/>
                <a:ext cx="2553410" cy="29477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58D6649-1463-411B-A5F5-F947B0634FA9}"/>
                </a:ext>
              </a:extLst>
            </p:cNvPr>
            <p:cNvSpPr/>
            <p:nvPr/>
          </p:nvSpPr>
          <p:spPr>
            <a:xfrm>
              <a:off x="9315456" y="338767"/>
              <a:ext cx="132348" cy="132348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2188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8BAC6-2FB4-49D4-AB3B-AD2A2801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8BDB3-1A95-48D0-AC9A-0E8475EA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073695"/>
            <a:ext cx="6553545" cy="47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34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88972D4-988C-48FD-B5B9-3EBB155C1AE1}"/>
              </a:ext>
            </a:extLst>
          </p:cNvPr>
          <p:cNvGraphicFramePr/>
          <p:nvPr/>
        </p:nvGraphicFramePr>
        <p:xfrm>
          <a:off x="3859285" y="2179552"/>
          <a:ext cx="4473430" cy="2498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655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167</Words>
  <Application>Microsoft Office PowerPoint</Application>
  <PresentationFormat>Widescreen</PresentationFormat>
  <Paragraphs>45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Segoe UI</vt:lpstr>
      <vt:lpstr>Office Theme</vt:lpstr>
      <vt:lpstr>Azure  Automated ML Demo</vt:lpstr>
      <vt:lpstr>Demo Overview</vt:lpstr>
      <vt:lpstr>Create an ADLS-Gen2 resource and initialize it</vt:lpstr>
      <vt:lpstr>Create a Machine Learning workspace</vt:lpstr>
      <vt:lpstr>Create a Dataset</vt:lpstr>
      <vt:lpstr>Create an Auto ML run</vt:lpstr>
      <vt:lpstr>Deploy the best model</vt:lpstr>
      <vt:lpstr>Score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 Automated ML Demo</dc:title>
  <dc:creator>Sridhar Kothalanka</dc:creator>
  <cp:lastModifiedBy>Sridhar Kothalanka</cp:lastModifiedBy>
  <cp:revision>5</cp:revision>
  <dcterms:created xsi:type="dcterms:W3CDTF">2020-03-13T18:41:53Z</dcterms:created>
  <dcterms:modified xsi:type="dcterms:W3CDTF">2020-03-13T19:03:35Z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srkothal@microsoft.com</vt:lpwstr>
  </property>
  <property fmtid="{D5CDD505-2E9C-101B-9397-08002B2CF9AE}" pid="5" name="MSIP_Label_f42aa342-8706-4288-bd11-ebb85995028c_SetDate">
    <vt:lpwstr>2020-03-13T18:41:58.1578499Z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3f6c3444-9f34-4112-8a5c-52e9762d6671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